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5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21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8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09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5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3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2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5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6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5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Organisatiekunde |</a:t>
            </a:r>
            <a:br>
              <a:rPr lang="nl-NL" dirty="0" smtClean="0"/>
            </a:br>
            <a:r>
              <a:rPr lang="nl-NL" dirty="0" smtClean="0"/>
              <a:t>Deel 2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LP10 MZ| </a:t>
            </a:r>
            <a:r>
              <a:rPr lang="nl-NL" dirty="0" smtClean="0"/>
              <a:t>Les </a:t>
            </a:r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04" y="277924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</a:t>
            </a:r>
            <a:r>
              <a:rPr lang="nl-NL" dirty="0" smtClean="0"/>
              <a:t>Persoonlijk Begeleider Specifieke Doelgroepen</a:t>
            </a:r>
            <a:endParaRPr lang="nl-NL" dirty="0" smtClean="0"/>
          </a:p>
          <a:p>
            <a:r>
              <a:rPr lang="nl-NL" dirty="0" smtClean="0"/>
              <a:t>Naar VW thema </a:t>
            </a:r>
            <a:r>
              <a:rPr lang="nl-NL" dirty="0" smtClean="0"/>
              <a:t>22</a:t>
            </a:r>
            <a:endParaRPr lang="nl-NL" dirty="0" smtClean="0"/>
          </a:p>
          <a:p>
            <a:r>
              <a:rPr lang="nl-NL" dirty="0" smtClean="0"/>
              <a:t>Maak opdracht </a:t>
            </a:r>
            <a:r>
              <a:rPr lang="nl-NL" dirty="0" smtClean="0"/>
              <a:t>2, 3 &amp; 4</a:t>
            </a:r>
            <a:endParaRPr lang="nl-NL" dirty="0" smtClean="0"/>
          </a:p>
          <a:p>
            <a:r>
              <a:rPr lang="nl-NL" dirty="0" smtClean="0"/>
              <a:t>Sla je opdrachten goed op in je pc, is aan het eind van LP </a:t>
            </a:r>
            <a:r>
              <a:rPr lang="nl-NL" dirty="0" smtClean="0"/>
              <a:t>10 </a:t>
            </a:r>
            <a:r>
              <a:rPr lang="nl-NL" dirty="0" smtClean="0"/>
              <a:t>je bewijs van inzet en voorwaarde om de toets te kunnen halen.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0"/>
            <a:ext cx="2920237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Inwerken nieuwe collega’s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37403"/>
            <a:ext cx="8596668" cy="3880773"/>
          </a:xfrm>
        </p:spPr>
        <p:txBody>
          <a:bodyPr/>
          <a:lstStyle/>
          <a:p>
            <a:r>
              <a:rPr lang="nl-NL" dirty="0" smtClean="0"/>
              <a:t>Inwerken = kennis maken met:</a:t>
            </a:r>
          </a:p>
          <a:p>
            <a:pPr>
              <a:buFontTx/>
              <a:buChar char="-"/>
            </a:pPr>
            <a:r>
              <a:rPr lang="nl-NL" dirty="0" smtClean="0"/>
              <a:t>Uitvoering van taken</a:t>
            </a:r>
          </a:p>
          <a:p>
            <a:pPr>
              <a:buFontTx/>
              <a:buChar char="-"/>
            </a:pPr>
            <a:r>
              <a:rPr lang="nl-NL" dirty="0" smtClean="0"/>
              <a:t>De werkwijze</a:t>
            </a:r>
          </a:p>
          <a:p>
            <a:pPr>
              <a:buFontTx/>
              <a:buChar char="-"/>
            </a:pPr>
            <a:r>
              <a:rPr lang="nl-NL" dirty="0" smtClean="0"/>
              <a:t>De werkomgeving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0"/>
            <a:ext cx="2917998" cy="41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zorgt bij nieuwe medewerker voor: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63755"/>
            <a:ext cx="8596668" cy="3880773"/>
          </a:xfrm>
        </p:spPr>
        <p:txBody>
          <a:bodyPr/>
          <a:lstStyle/>
          <a:p>
            <a:r>
              <a:rPr lang="nl-NL" dirty="0" smtClean="0"/>
              <a:t>Randvoorwaarden (denk aan inlogcodes + wat is waar te vinden)</a:t>
            </a:r>
          </a:p>
          <a:p>
            <a:r>
              <a:rPr lang="nl-NL" dirty="0" smtClean="0"/>
              <a:t>Informeren over de ‘ongeschreven’ regels</a:t>
            </a:r>
          </a:p>
          <a:p>
            <a:r>
              <a:rPr lang="nl-NL" dirty="0" smtClean="0"/>
              <a:t>Rondleiding</a:t>
            </a:r>
          </a:p>
          <a:p>
            <a:r>
              <a:rPr lang="nl-NL" dirty="0" smtClean="0"/>
              <a:t>Op gemak stellen / welkom voelen</a:t>
            </a:r>
          </a:p>
          <a:p>
            <a:r>
              <a:rPr lang="nl-NL" dirty="0" smtClean="0"/>
              <a:t>Instrueren (wat houdt het werk in) Welke taken voor je uit + hoe</a:t>
            </a:r>
          </a:p>
          <a:p>
            <a:r>
              <a:rPr lang="nl-NL" dirty="0" smtClean="0"/>
              <a:t>Vraagbaak (doe je voordeel met evt. kritische vragen)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78" y="3226526"/>
            <a:ext cx="4272322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Coachen van nieuwe collega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err="1" smtClean="0"/>
              <a:t>Coachingstechnieken</a:t>
            </a:r>
            <a:r>
              <a:rPr lang="nl-NL" dirty="0" smtClean="0"/>
              <a:t> gaan we mee aan de slag</a:t>
            </a:r>
          </a:p>
          <a:p>
            <a:r>
              <a:rPr lang="nl-NL" dirty="0" smtClean="0"/>
              <a:t>Coachen -&gt; meer zelfvertrouwen / zelfinzicht -&gt; zelfstandig</a:t>
            </a:r>
          </a:p>
          <a:p>
            <a:r>
              <a:rPr lang="nl-NL" dirty="0" smtClean="0"/>
              <a:t>Je leert zowel je sterke als je zwakkere punten kennen -&gt; bewuster worden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35" y="2795531"/>
            <a:ext cx="6185807" cy="31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bij de ontwikkelingsfase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6818"/>
            <a:ext cx="8596668" cy="3880773"/>
          </a:xfrm>
        </p:spPr>
        <p:txBody>
          <a:bodyPr/>
          <a:lstStyle/>
          <a:p>
            <a:r>
              <a:rPr lang="nl-NL" dirty="0" smtClean="0"/>
              <a:t>Fase 1: Beginnende medewerker</a:t>
            </a:r>
            <a:endParaRPr lang="nl-NL" dirty="0"/>
          </a:p>
          <a:p>
            <a:r>
              <a:rPr lang="nl-NL" dirty="0" smtClean="0"/>
              <a:t>Fase 2: Gevorderde medewerker</a:t>
            </a:r>
          </a:p>
          <a:p>
            <a:r>
              <a:rPr lang="nl-NL" dirty="0" smtClean="0"/>
              <a:t>Fase 3: Beroepsvolwassen medewerker</a:t>
            </a:r>
          </a:p>
          <a:p>
            <a:r>
              <a:rPr lang="nl-NL" dirty="0" smtClean="0"/>
              <a:t>Fase 4: Zelfsturende medewerker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834" y="3657574"/>
            <a:ext cx="3570256" cy="23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1: Beginnende </a:t>
            </a:r>
            <a:r>
              <a:rPr lang="nl-NL" dirty="0" smtClean="0"/>
              <a:t>medewerker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Niet alle competenties voor de functie in huis</a:t>
            </a:r>
          </a:p>
          <a:p>
            <a:r>
              <a:rPr lang="nl-NL" dirty="0" smtClean="0"/>
              <a:t>Nieuwe vaardigheden aanleren</a:t>
            </a:r>
          </a:p>
          <a:p>
            <a:r>
              <a:rPr lang="nl-NL" dirty="0" smtClean="0"/>
              <a:t>Coachen op zelfvertrouwen en zelfinzicht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2" y="3899535"/>
            <a:ext cx="3539353" cy="2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7473"/>
            <a:ext cx="6495506" cy="37305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2: Gevorderde medewerker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Beschikt over de vereiste competenties</a:t>
            </a:r>
          </a:p>
          <a:p>
            <a:r>
              <a:rPr lang="nl-NL" dirty="0" smtClean="0"/>
              <a:t>Heeft inzicht nodig in achterliggende motivatie van te maken keuzes</a:t>
            </a:r>
          </a:p>
          <a:p>
            <a:r>
              <a:rPr lang="nl-NL" dirty="0" smtClean="0"/>
              <a:t>Brengt eigen werkwijze mee (aanpassen of continueren)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3: Beroepsvolwassen medewerker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Naast dat deze medewerker beschikt over alle vereiste competenties durft hij ook verantwoordelijkheid te nemen</a:t>
            </a:r>
          </a:p>
          <a:p>
            <a:r>
              <a:rPr lang="nl-NL" dirty="0" smtClean="0"/>
              <a:t>Zelfstandig besluiten om werkwijze aan te passen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05" y="3082834"/>
            <a:ext cx="3498429" cy="23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Zelfsturende medewerker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63754"/>
            <a:ext cx="8596668" cy="3880773"/>
          </a:xfrm>
        </p:spPr>
        <p:txBody>
          <a:bodyPr/>
          <a:lstStyle/>
          <a:p>
            <a:r>
              <a:rPr lang="nl-NL" dirty="0" smtClean="0"/>
              <a:t>Werknemer kan ook teamgenoten aansturen </a:t>
            </a:r>
          </a:p>
          <a:p>
            <a:r>
              <a:rPr lang="nl-NL" dirty="0" smtClean="0"/>
              <a:t>Taken overdragen en werkzaamheden plannen en overzien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60" y="2945556"/>
            <a:ext cx="4457700" cy="25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287</Words>
  <Application>Microsoft Office PowerPoint</Application>
  <PresentationFormat>Breedbeeld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Organisatiekunde | Deel 2 </vt:lpstr>
      <vt:lpstr>Inwerken nieuwe collega’s</vt:lpstr>
      <vt:lpstr>Je zorgt bij nieuwe medewerker voor:</vt:lpstr>
      <vt:lpstr>Coachen van nieuwe collega</vt:lpstr>
      <vt:lpstr>Aansluiten bij de ontwikkelingsfase</vt:lpstr>
      <vt:lpstr>Fase 1: Beginnende medewerker</vt:lpstr>
      <vt:lpstr>Fase 2: Gevorderde medewerker </vt:lpstr>
      <vt:lpstr>Fase 3: Beroepsvolwassen medewerker</vt:lpstr>
      <vt:lpstr>Fase 4: Zelfsturende medewerker 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Organisatiekunde | Deel 2</dc:title>
  <dc:creator>Simon Poelman</dc:creator>
  <cp:lastModifiedBy>Simon Poelman</cp:lastModifiedBy>
  <cp:revision>4</cp:revision>
  <dcterms:created xsi:type="dcterms:W3CDTF">2018-12-03T09:17:28Z</dcterms:created>
  <dcterms:modified xsi:type="dcterms:W3CDTF">2018-12-03T09:49:00Z</dcterms:modified>
</cp:coreProperties>
</file>